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06AE1-CE34-E4CD-7493-E9C9108C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3F2B7-3FFA-02F2-BF60-E77200AFA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FC027-022F-DDA7-B199-8F4FEBB2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BCB01-A326-5C42-7529-8C5DFF9F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A54EC-2482-42DD-0829-DD0D82BB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4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0DFD2-C414-5492-3A02-F3181661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E23074-B539-7CD9-506F-71BCB2C34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B6148-D458-2ED0-6FB1-751A342E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99C2D-53E6-8A79-685E-0E675667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DFCD6-B523-4A1C-EA53-9B9164E6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86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0E185D-050E-EEBA-2BAD-25B512447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17FE34-DA4F-246F-9A3F-9F5E13929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950B8-9375-C2F1-804F-9519A907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28B6EC-4590-01F5-9145-DE3D2FDD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B9A99-89CB-BE8C-6144-B21AA42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2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827C7-5F47-CF1A-5C70-52145C85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2BA90-4C11-458F-A350-1C735620C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23CDCF-EDBF-5B3F-897A-BC5F22E1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EFA729-77AA-AB94-9B3D-1150764D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83DA5-676D-EBDF-437B-50A9AEA2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68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37056-4D15-2F99-7B03-7CA12954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049E7C-3916-9C80-46F8-F1BBF600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C9EAD2-9F0F-9E2B-E276-6AF07862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DD75BA-B5E2-BA4B-F71C-374581C9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2D8DC-10B1-09E5-933B-0AF4516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2DA62-DFAF-A976-9669-D66946AB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D003D-F7C8-BF6B-4B42-464FFDC8E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A60778-794D-8A59-2AB3-C2E7B62E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DC0B45-3801-F544-85F0-C5D1CC63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9750A2-67D4-3E91-0C16-3F700F0C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5159C9-4CDD-FDE4-FE98-BDCEA5E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74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E67AD-515F-7430-1530-ECDDCD01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1A3299-8C03-8A06-725E-72DC38AC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86013D-1E36-ECED-28B3-E3B44DE27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1FFBA0-1E20-3BDB-9E81-BD5EEA4A7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FB715B-FE85-2F40-8385-355E5F8D3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E2D752-BD20-AD10-AC84-DC2869A5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E389F7-24A3-5787-F5FA-091C9344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EDEC7A-7F2E-F200-DFCB-258F5EC6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7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79315-90F6-DFEB-7443-E3BFBB71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65A4FD-CBC6-716A-0A64-4998DAFD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8A60FF-58E0-D79E-FC58-EC5A5755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78DDBB-B7BF-4D73-D720-2A53CE09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27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836B02-8017-7FDC-7CAA-EA400F53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A64500-7BAB-9245-3FF2-F16D9276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9DB167-0F0C-6BCB-CE45-4F9521D6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75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AE78D-9106-9605-0A9A-CF82C11E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62C60-59C3-C5E1-DD25-218AD973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9D0CDF-9E54-3DB0-7E5F-F1E7A1A2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4F7CD3-87E9-09BB-3205-EB6F8BCB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167FA3-9637-4715-02E7-CA92AA1F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B4B0DE-5205-CAC0-108D-15760E88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22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32D15-A403-7778-34C2-0E7EF04D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E41E7-2AC0-5441-47EF-AC3E394FA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3A9B58-4DF5-9A1A-42F0-7C95D342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7BC698-0DE8-D2D6-6ACA-CEA1B8BB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87C10-35B8-A6D5-D640-26FAC620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35C27C-E34C-54DC-A139-209D2A4F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6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3E6D8C-ABBA-DB39-9121-436C5267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A0DB0D-241E-8532-6F24-976A7D76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61AE03-8EB1-B439-58D8-932698D3C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0087-8BC5-4130-A733-11C32BA373E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0041E-6CF3-26C5-1D4F-8E80E350E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299AB4-8C9D-3862-E1D3-F72AD43F9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9EAA-0B5F-45AB-86E8-F8579A1912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3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9E3778-FAB2-D745-277B-175EDA07CB5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44948" y="2653613"/>
            <a:ext cx="9227671" cy="5458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La ville africaine durable, c’est nous !</a:t>
            </a:r>
          </a:p>
        </p:txBody>
      </p:sp>
      <p:pic>
        <p:nvPicPr>
          <p:cNvPr id="5" name="Image 4" descr="D:\UNIVERSITE\logo ul\charte uL\logo ul bon\version numé\LOGO COULEUR TRANSP.png">
            <a:extLst>
              <a:ext uri="{FF2B5EF4-FFF2-40B4-BE49-F238E27FC236}">
                <a16:creationId xmlns:a16="http://schemas.microsoft.com/office/drawing/2014/main" id="{F1EE0909-EE65-E528-2E92-198EC945B4E8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88" y="5739134"/>
            <a:ext cx="1819677" cy="8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37AFF27-AEE2-A059-AE3E-A44CAB776C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90" y="3888470"/>
            <a:ext cx="897822" cy="902901"/>
          </a:xfrm>
          <a:prstGeom prst="rect">
            <a:avLst/>
          </a:prstGeom>
          <a:ln>
            <a:noFill/>
          </a:ln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398D0BCC-B5BD-1DA2-49A5-B24909F48A6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66" y="5466140"/>
            <a:ext cx="1245001" cy="911866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AF7AB13-A7A5-5159-FDAE-7C6DBCE437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95" y="139077"/>
            <a:ext cx="3746419" cy="15788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35B9467-9388-2F03-35D9-4971CAE484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47" y="4761096"/>
            <a:ext cx="1562153" cy="70109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4635C31-40C9-CA70-2DE2-8407DF56ADA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16" y="4835971"/>
            <a:ext cx="1595035" cy="903163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C7EA18AB-31E6-7492-F381-16949C452CB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87" y="4067027"/>
            <a:ext cx="752177" cy="10838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804622-0945-B8B4-C603-0AC51ABCB6F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183904" y="4209551"/>
            <a:ext cx="1939990" cy="236253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51E6D34-2B32-E1BE-1166-1B0E0BCA6E1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5"/>
          <a:stretch/>
        </p:blipFill>
        <p:spPr>
          <a:xfrm>
            <a:off x="7403945" y="5916784"/>
            <a:ext cx="663833" cy="63117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3649891-4DB9-A52F-D27C-E5C550B4A2CF}"/>
              </a:ext>
            </a:extLst>
          </p:cNvPr>
          <p:cNvSpPr txBox="1"/>
          <p:nvPr/>
        </p:nvSpPr>
        <p:spPr>
          <a:xfrm>
            <a:off x="56345" y="1757376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latin typeface="Arial Narrow" panose="020B0606020202030204" pitchFamily="34" charset="0"/>
              </a:rPr>
              <a:t>Formations en master et doctorat, et de courtes durées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B7E3CED-7F4B-CB96-2DFE-27F721C6B996}"/>
              </a:ext>
            </a:extLst>
          </p:cNvPr>
          <p:cNvSpPr txBox="1"/>
          <p:nvPr/>
        </p:nvSpPr>
        <p:spPr>
          <a:xfrm>
            <a:off x="6052458" y="1678422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latin typeface="Arial Narrow" panose="020B0606020202030204" pitchFamily="34" charset="0"/>
              </a:rPr>
              <a:t>Recherche scientifique : planification urbaine participative, assainissement urbain, mobilités urbaines durables, logement durable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9557745-BA53-626F-8F43-CFCF899B9468}"/>
              </a:ext>
            </a:extLst>
          </p:cNvPr>
          <p:cNvSpPr txBox="1"/>
          <p:nvPr/>
        </p:nvSpPr>
        <p:spPr>
          <a:xfrm>
            <a:off x="312806" y="3412160"/>
            <a:ext cx="6209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latin typeface="Arial Narrow" panose="020B0606020202030204" pitchFamily="34" charset="0"/>
              </a:rPr>
              <a:t>Partenariats avec les institutions scientifiques, techniques, industriels et administratives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AA0B94-13EF-42B4-B7F4-C270788D5BFA}"/>
              </a:ext>
            </a:extLst>
          </p:cNvPr>
          <p:cNvSpPr txBox="1"/>
          <p:nvPr/>
        </p:nvSpPr>
        <p:spPr>
          <a:xfrm>
            <a:off x="6940514" y="3325760"/>
            <a:ext cx="5073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latin typeface="Arial Narrow" panose="020B0606020202030204" pitchFamily="34" charset="0"/>
              </a:rPr>
              <a:t>Rencontres scientifiques sur les questions de villes durables.</a:t>
            </a:r>
          </a:p>
        </p:txBody>
      </p:sp>
    </p:spTree>
    <p:extLst>
      <p:ext uri="{BB962C8B-B14F-4D97-AF65-F5344CB8AC3E}">
        <p14:creationId xmlns:p14="http://schemas.microsoft.com/office/powerpoint/2010/main" val="69504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4007C39-1E30-7986-913B-08BA7878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1" dirty="0">
                <a:latin typeface="Arial Narrow" panose="020B0606020202030204" pitchFamily="34" charset="0"/>
              </a:rPr>
              <a:t>Durabilité urbaine en Afrique: vers une quête vivante, enracinée dans nos histoires, nos aspirations et notre capacité d’invention.</a:t>
            </a:r>
          </a:p>
        </p:txBody>
      </p:sp>
      <p:pic>
        <p:nvPicPr>
          <p:cNvPr id="5" name="Image 4" descr="Une image contenant ciel, plein air, nuage, montagne&#10;&#10;Description générée automatiquement">
            <a:extLst>
              <a:ext uri="{FF2B5EF4-FFF2-40B4-BE49-F238E27FC236}">
                <a16:creationId xmlns:a16="http://schemas.microsoft.com/office/drawing/2014/main" id="{E5D1A5E9-5803-37F6-4DD8-3C17C1EF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65" y="1806370"/>
            <a:ext cx="3947651" cy="45259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DBEF93-5993-02A2-1EF0-8D847ADA0B27}"/>
              </a:ext>
            </a:extLst>
          </p:cNvPr>
          <p:cNvSpPr txBox="1">
            <a:spLocks/>
          </p:cNvSpPr>
          <p:nvPr/>
        </p:nvSpPr>
        <p:spPr>
          <a:xfrm>
            <a:off x="1482215" y="1690688"/>
            <a:ext cx="3175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Mirage contemporain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D32CBA-0B0C-7FA4-70EB-583A813F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044" y="1806370"/>
            <a:ext cx="4989756" cy="45259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8BE3F54-D59B-039B-3779-29E1BBFF61F2}"/>
              </a:ext>
            </a:extLst>
          </p:cNvPr>
          <p:cNvSpPr txBox="1">
            <a:spLocks/>
          </p:cNvSpPr>
          <p:nvPr/>
        </p:nvSpPr>
        <p:spPr>
          <a:xfrm>
            <a:off x="6886576" y="1806370"/>
            <a:ext cx="398145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Résilience silencieuse des Suds</a:t>
            </a:r>
          </a:p>
        </p:txBody>
      </p:sp>
    </p:spTree>
    <p:extLst>
      <p:ext uri="{BB962C8B-B14F-4D97-AF65-F5344CB8AC3E}">
        <p14:creationId xmlns:p14="http://schemas.microsoft.com/office/powerpoint/2010/main" val="422076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habits, personne, Chapeau de soleil, Accessoire de mode&#10;&#10;Description générée automatiquement">
            <a:extLst>
              <a:ext uri="{FF2B5EF4-FFF2-40B4-BE49-F238E27FC236}">
                <a16:creationId xmlns:a16="http://schemas.microsoft.com/office/drawing/2014/main" id="{5FA90AEF-E158-A1B5-43A0-DBF7BA6CF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7849" r="23433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BC9A33-662E-10FA-D2AC-E9C4CFD8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 err="1">
                <a:latin typeface="Arial Narrow" panose="020B0606020202030204" pitchFamily="34" charset="0"/>
              </a:rPr>
              <a:t>Invisibilisation</a:t>
            </a:r>
            <a:r>
              <a:rPr lang="en-US" sz="3700" b="1" dirty="0">
                <a:latin typeface="Arial Narrow" panose="020B0606020202030204" pitchFamily="34" charset="0"/>
              </a:rPr>
              <a:t> des </a:t>
            </a:r>
            <a:r>
              <a:rPr lang="en-US" sz="3700" b="1" dirty="0" err="1">
                <a:latin typeface="Arial Narrow" panose="020B0606020202030204" pitchFamily="34" charset="0"/>
              </a:rPr>
              <a:t>dynamiques</a:t>
            </a:r>
            <a:r>
              <a:rPr lang="en-US" sz="3700" b="1" dirty="0">
                <a:latin typeface="Arial Narrow" panose="020B0606020202030204" pitchFamily="34" charset="0"/>
              </a:rPr>
              <a:t> durables </a:t>
            </a:r>
            <a:r>
              <a:rPr lang="en-US" sz="3700" b="1" dirty="0" err="1">
                <a:latin typeface="Arial Narrow" panose="020B0606020202030204" pitchFamily="34" charset="0"/>
              </a:rPr>
              <a:t>africaines</a:t>
            </a:r>
            <a:r>
              <a:rPr lang="en-US" sz="3700" b="1" dirty="0">
                <a:latin typeface="Arial Narrow" panose="020B0606020202030204" pitchFamily="34" charset="0"/>
              </a:rPr>
              <a:t>, </a:t>
            </a:r>
            <a:r>
              <a:rPr lang="en-US" sz="3700" b="1" dirty="0" err="1">
                <a:latin typeface="Arial Narrow" panose="020B0606020202030204" pitchFamily="34" charset="0"/>
              </a:rPr>
              <a:t>pourtant</a:t>
            </a:r>
            <a:r>
              <a:rPr lang="en-US" sz="3700" b="1" dirty="0">
                <a:latin typeface="Arial Narrow" panose="020B0606020202030204" pitchFamily="34" charset="0"/>
              </a:rPr>
              <a:t> </a:t>
            </a:r>
            <a:r>
              <a:rPr lang="en-US" sz="3700" b="1" dirty="0" err="1">
                <a:latin typeface="Arial Narrow" panose="020B0606020202030204" pitchFamily="34" charset="0"/>
              </a:rPr>
              <a:t>résilientes</a:t>
            </a:r>
            <a:r>
              <a:rPr lang="en-US" sz="3700" b="1" dirty="0">
                <a:latin typeface="Arial Narrow" panose="020B0606020202030204" pitchFamily="34" charset="0"/>
              </a:rPr>
              <a:t> et </a:t>
            </a:r>
            <a:r>
              <a:rPr lang="en-US" sz="3700" b="1" dirty="0" err="1">
                <a:latin typeface="Arial Narrow" panose="020B0606020202030204" pitchFamily="34" charset="0"/>
              </a:rPr>
              <a:t>ingénieuses</a:t>
            </a:r>
            <a:r>
              <a:rPr lang="en-US" sz="37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F49453-CC93-494E-1C37-130B5EFC59BF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rPr>
              <a:t>MIAWODO </a:t>
            </a:r>
            <a:r>
              <a:rPr lang="en-US" sz="2800" b="1" dirty="0" err="1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rPr>
              <a:t>Entreprise</a:t>
            </a:r>
            <a:r>
              <a:rPr lang="en-US" sz="2800" b="1" dirty="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rPr>
              <a:t> Ecole </a:t>
            </a:r>
            <a:r>
              <a:rPr lang="en-US" sz="2800" b="1" dirty="0" err="1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rPr>
              <a:t>Déchets_Togo</a:t>
            </a:r>
            <a:endParaRPr lang="en-US" sz="2800" b="1" dirty="0">
              <a:solidFill>
                <a:schemeClr val="accent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Gill Sans MT</vt:lpstr>
      <vt:lpstr>Roboto Slab</vt:lpstr>
      <vt:lpstr>Wingdings</vt:lpstr>
      <vt:lpstr>Thème Office</vt:lpstr>
      <vt:lpstr>Présentation PowerPoint</vt:lpstr>
      <vt:lpstr>Durabilité urbaine en Afrique: vers une quête vivante, enracinée dans nos histoires, nos aspirations et notre capacité d’invention.</vt:lpstr>
      <vt:lpstr>Invisibilisation des dynamiques durables africaines, pourtant résilientes et ingénieuses.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EXAUCE GALI DJAKO</dc:creator>
  <cp:lastModifiedBy>EXAUCE GALI DJAKO</cp:lastModifiedBy>
  <cp:revision>1</cp:revision>
  <dcterms:created xsi:type="dcterms:W3CDTF">2025-07-08T01:47:01Z</dcterms:created>
  <dcterms:modified xsi:type="dcterms:W3CDTF">2025-07-08T01:52:27Z</dcterms:modified>
</cp:coreProperties>
</file>